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68" r:id="rId14"/>
    <p:sldId id="270" r:id="rId15"/>
    <p:sldId id="271" r:id="rId16"/>
    <p:sldId id="267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ricket Morris" initials="CM" lastIdx="1" clrIdx="0">
    <p:extLst>
      <p:ext uri="{19B8F6BF-5375-455C-9EA6-DF929625EA0E}">
        <p15:presenceInfo xmlns:p15="http://schemas.microsoft.com/office/powerpoint/2012/main" userId="015371ac2c5122f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1-27T22:16:40.424" idx="1">
    <p:pos x="7680" y="988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616BF-4A6C-4465-8A5E-8FCA4D76D6F9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006C4-3390-4A78-AF8D-EA0CE8598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051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616BF-4A6C-4465-8A5E-8FCA4D76D6F9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006C4-3390-4A78-AF8D-EA0CE8598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458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616BF-4A6C-4465-8A5E-8FCA4D76D6F9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006C4-3390-4A78-AF8D-EA0CE8598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9996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616BF-4A6C-4465-8A5E-8FCA4D76D6F9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006C4-3390-4A78-AF8D-EA0CE859826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248811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616BF-4A6C-4465-8A5E-8FCA4D76D6F9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006C4-3390-4A78-AF8D-EA0CE8598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9239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616BF-4A6C-4465-8A5E-8FCA4D76D6F9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006C4-3390-4A78-AF8D-EA0CE8598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2635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616BF-4A6C-4465-8A5E-8FCA4D76D6F9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006C4-3390-4A78-AF8D-EA0CE8598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15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616BF-4A6C-4465-8A5E-8FCA4D76D6F9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006C4-3390-4A78-AF8D-EA0CE8598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1216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616BF-4A6C-4465-8A5E-8FCA4D76D6F9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006C4-3390-4A78-AF8D-EA0CE8598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331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616BF-4A6C-4465-8A5E-8FCA4D76D6F9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006C4-3390-4A78-AF8D-EA0CE8598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622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616BF-4A6C-4465-8A5E-8FCA4D76D6F9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006C4-3390-4A78-AF8D-EA0CE8598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720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616BF-4A6C-4465-8A5E-8FCA4D76D6F9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006C4-3390-4A78-AF8D-EA0CE8598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611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616BF-4A6C-4465-8A5E-8FCA4D76D6F9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006C4-3390-4A78-AF8D-EA0CE8598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862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616BF-4A6C-4465-8A5E-8FCA4D76D6F9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006C4-3390-4A78-AF8D-EA0CE8598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130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616BF-4A6C-4465-8A5E-8FCA4D76D6F9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006C4-3390-4A78-AF8D-EA0CE8598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458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616BF-4A6C-4465-8A5E-8FCA4D76D6F9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006C4-3390-4A78-AF8D-EA0CE8598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303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616BF-4A6C-4465-8A5E-8FCA4D76D6F9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006C4-3390-4A78-AF8D-EA0CE8598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848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A616BF-4A6C-4465-8A5E-8FCA4D76D6F9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006C4-3390-4A78-AF8D-EA0CE8598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848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comments" Target="../comments/comment1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D63EC-D7ED-463B-94B9-E2F7B8EE43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How to search rider records in </a:t>
            </a:r>
            <a:r>
              <a:rPr lang="en-US" dirty="0" err="1">
                <a:solidFill>
                  <a:srgbClr val="FF0000"/>
                </a:solidFill>
              </a:rPr>
              <a:t>usef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CD1B31-591A-4A6D-A1A7-0E575E9662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Instructions and Tutorial</a:t>
            </a:r>
          </a:p>
          <a:p>
            <a:r>
              <a:rPr lang="en-US" dirty="0"/>
              <a:t>Education Committee 2019</a:t>
            </a:r>
          </a:p>
        </p:txBody>
      </p:sp>
    </p:spTree>
    <p:extLst>
      <p:ext uri="{BB962C8B-B14F-4D97-AF65-F5344CB8AC3E}">
        <p14:creationId xmlns:p14="http://schemas.microsoft.com/office/powerpoint/2010/main" val="9902171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5CCE1-125C-41E0-B8A6-15AF12E16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Click “rider report”</a:t>
            </a:r>
          </a:p>
        </p:txBody>
      </p:sp>
      <p:pic>
        <p:nvPicPr>
          <p:cNvPr id="10" name="Content Placeholder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344B4E32-645B-496B-BB63-F23DFA14C8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902" y="1785107"/>
            <a:ext cx="6341546" cy="4753838"/>
          </a:xfrm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27B0380B-A365-4249-B80B-BCF35DDE165A}"/>
              </a:ext>
            </a:extLst>
          </p:cNvPr>
          <p:cNvSpPr/>
          <p:nvPr/>
        </p:nvSpPr>
        <p:spPr>
          <a:xfrm>
            <a:off x="8655937" y="2944368"/>
            <a:ext cx="978408" cy="484632"/>
          </a:xfrm>
          <a:prstGeom prst="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0115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29873-4F5A-426F-B3DA-DB74E8C94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Use “rider report” to count blue ribbons over fences and in equitation on the flat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A8B5AC3-0336-4754-8241-E414663E14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363" y="2112277"/>
            <a:ext cx="6197274" cy="4645687"/>
          </a:xfr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F4170940-9E4C-4DC6-9938-C11C459E8B67}"/>
              </a:ext>
            </a:extLst>
          </p:cNvPr>
          <p:cNvSpPr/>
          <p:nvPr/>
        </p:nvSpPr>
        <p:spPr>
          <a:xfrm>
            <a:off x="2374084" y="4437448"/>
            <a:ext cx="978408" cy="48463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9107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0B0DFA51-0FE3-4ADF-AAEC-AD2077E3C9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62" y="522486"/>
            <a:ext cx="7664964" cy="5745917"/>
          </a:xfrm>
          <a:prstGeom prst="rect">
            <a:avLst/>
          </a:prstGeom>
        </p:spPr>
      </p:pic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EDA707A4-A7DB-482A-8CD4-4A07C8847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382" y="104863"/>
            <a:ext cx="6688931" cy="5014249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7AA9D4B1-B287-4F70-85E3-E4F5E360EF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290" y="1568741"/>
            <a:ext cx="5940710" cy="5117285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23284B12-73EB-4D19-8359-5C81C7F25C60}"/>
              </a:ext>
            </a:extLst>
          </p:cNvPr>
          <p:cNvSpPr/>
          <p:nvPr/>
        </p:nvSpPr>
        <p:spPr>
          <a:xfrm>
            <a:off x="145662" y="3783436"/>
            <a:ext cx="978408" cy="48463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B299C607-6CC0-4627-966A-D536609859DD}"/>
              </a:ext>
            </a:extLst>
          </p:cNvPr>
          <p:cNvSpPr/>
          <p:nvPr/>
        </p:nvSpPr>
        <p:spPr>
          <a:xfrm>
            <a:off x="2823178" y="1006680"/>
            <a:ext cx="978408" cy="48463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9D51F8D7-B736-47D8-88F7-71000B491960}"/>
              </a:ext>
            </a:extLst>
          </p:cNvPr>
          <p:cNvSpPr/>
          <p:nvPr/>
        </p:nvSpPr>
        <p:spPr>
          <a:xfrm>
            <a:off x="2823178" y="2910812"/>
            <a:ext cx="978408" cy="48463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7D0E7906-1BF9-413F-8065-45BBA33D693F}"/>
              </a:ext>
            </a:extLst>
          </p:cNvPr>
          <p:cNvSpPr/>
          <p:nvPr/>
        </p:nvSpPr>
        <p:spPr>
          <a:xfrm>
            <a:off x="8707771" y="3311554"/>
            <a:ext cx="801741" cy="387992"/>
          </a:xfrm>
          <a:prstGeom prst="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Up 11">
            <a:extLst>
              <a:ext uri="{FF2B5EF4-FFF2-40B4-BE49-F238E27FC236}">
                <a16:creationId xmlns:a16="http://schemas.microsoft.com/office/drawing/2014/main" id="{8491B502-B28C-45DA-BC01-D750E17F1219}"/>
              </a:ext>
            </a:extLst>
          </p:cNvPr>
          <p:cNvSpPr/>
          <p:nvPr/>
        </p:nvSpPr>
        <p:spPr>
          <a:xfrm>
            <a:off x="8466003" y="3739395"/>
            <a:ext cx="241768" cy="864065"/>
          </a:xfrm>
          <a:prstGeom prst="up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Multiplication Sign 13">
            <a:extLst>
              <a:ext uri="{FF2B5EF4-FFF2-40B4-BE49-F238E27FC236}">
                <a16:creationId xmlns:a16="http://schemas.microsoft.com/office/drawing/2014/main" id="{6B241B5A-471A-44DA-9793-10217EDC5D9A}"/>
              </a:ext>
            </a:extLst>
          </p:cNvPr>
          <p:cNvSpPr/>
          <p:nvPr/>
        </p:nvSpPr>
        <p:spPr>
          <a:xfrm>
            <a:off x="6663065" y="3448925"/>
            <a:ext cx="333484" cy="501241"/>
          </a:xfrm>
          <a:prstGeom prst="mathMultiply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3033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20639-E901-46D1-A2B9-BDD3B8B3F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Current fan membership (non competing) – investigate for any past competition membership</a:t>
            </a:r>
          </a:p>
        </p:txBody>
      </p: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DCAEC62E-4631-4A69-AA68-F260ED6D46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124" y="1935921"/>
            <a:ext cx="6353101" cy="4762500"/>
          </a:xfrm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B1FD0F9C-5498-4DF4-B1EE-BF22C61A2D8D}"/>
              </a:ext>
            </a:extLst>
          </p:cNvPr>
          <p:cNvSpPr/>
          <p:nvPr/>
        </p:nvSpPr>
        <p:spPr>
          <a:xfrm>
            <a:off x="6090674" y="4572001"/>
            <a:ext cx="978408" cy="484632"/>
          </a:xfrm>
          <a:prstGeom prst="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7409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B4617-C7BF-4A1F-A2FE-BB64F6CE4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Be sure to change start date to find the full record</a:t>
            </a:r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499DE178-1CE3-4041-B37D-3CD9032912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372" y="2011610"/>
            <a:ext cx="6363256" cy="4762500"/>
          </a:xfr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7010BCBD-D8C3-4914-870A-421EDE65DC26}"/>
              </a:ext>
            </a:extLst>
          </p:cNvPr>
          <p:cNvSpPr/>
          <p:nvPr/>
        </p:nvSpPr>
        <p:spPr>
          <a:xfrm>
            <a:off x="2994870" y="3572661"/>
            <a:ext cx="671119" cy="2873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2488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5DF67-C1E2-4BCC-9689-B650D461F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Turns out she has a rider record!</a:t>
            </a:r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624D2D47-56E8-4E07-9D15-043B1574E6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217" y="2061944"/>
            <a:ext cx="6245566" cy="4674416"/>
          </a:xfrm>
        </p:spPr>
      </p:pic>
    </p:spTree>
    <p:extLst>
      <p:ext uri="{BB962C8B-B14F-4D97-AF65-F5344CB8AC3E}">
        <p14:creationId xmlns:p14="http://schemas.microsoft.com/office/powerpoint/2010/main" val="34967521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16E11-C9A7-4C30-AB9F-CDA904AAC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Riders with no records usually place into 2B or lower but check social media as well</a:t>
            </a:r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11400210-3A48-4779-9482-61A5645E74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321" y="1967380"/>
            <a:ext cx="6478707" cy="4856659"/>
          </a:xfrm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B335C9D8-D591-4938-B1DE-C7E8A96A90D6}"/>
              </a:ext>
            </a:extLst>
          </p:cNvPr>
          <p:cNvSpPr/>
          <p:nvPr/>
        </p:nvSpPr>
        <p:spPr>
          <a:xfrm>
            <a:off x="5268287" y="4597168"/>
            <a:ext cx="978408" cy="484632"/>
          </a:xfrm>
          <a:prstGeom prst="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718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1F4CE-AF9B-46A2-AA11-243DFC0A2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Log in to Usef.org</a:t>
            </a:r>
          </a:p>
        </p:txBody>
      </p:sp>
      <p:pic>
        <p:nvPicPr>
          <p:cNvPr id="5" name="Content Placeholder 4" descr="A screenshot of a social media post of a person&#10;&#10;Description automatically generated">
            <a:extLst>
              <a:ext uri="{FF2B5EF4-FFF2-40B4-BE49-F238E27FC236}">
                <a16:creationId xmlns:a16="http://schemas.microsoft.com/office/drawing/2014/main" id="{01DC18B5-B505-477A-A921-D66975C8E8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419" y="1743162"/>
            <a:ext cx="6378511" cy="4781549"/>
          </a:xfrm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A2E8AA63-402D-4525-A5DB-96E593553496}"/>
              </a:ext>
            </a:extLst>
          </p:cNvPr>
          <p:cNvSpPr/>
          <p:nvPr/>
        </p:nvSpPr>
        <p:spPr>
          <a:xfrm>
            <a:off x="9395149" y="2265027"/>
            <a:ext cx="978408" cy="484632"/>
          </a:xfrm>
          <a:prstGeom prst="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020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4CB4B-E5ED-49E8-BE30-254082012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Click on “compete”</a:t>
            </a:r>
          </a:p>
        </p:txBody>
      </p: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1E48B60D-0D83-4A12-80C0-180D629FDC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295" y="2036776"/>
            <a:ext cx="6241409" cy="4678773"/>
          </a:xfrm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4CFD69A8-A99F-41D5-9790-D7EA2B8C1C00}"/>
              </a:ext>
            </a:extLst>
          </p:cNvPr>
          <p:cNvSpPr/>
          <p:nvPr/>
        </p:nvSpPr>
        <p:spPr>
          <a:xfrm>
            <a:off x="5897461" y="2843868"/>
            <a:ext cx="45719" cy="4571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B728E05E-0F92-426D-BCA8-734DE8DD5742}"/>
              </a:ext>
            </a:extLst>
          </p:cNvPr>
          <p:cNvSpPr/>
          <p:nvPr/>
        </p:nvSpPr>
        <p:spPr>
          <a:xfrm>
            <a:off x="4990844" y="1736522"/>
            <a:ext cx="484632" cy="978408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15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40A1D-05E5-49DB-B768-6D353EA4B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Click on “search people”</a:t>
            </a:r>
          </a:p>
        </p:txBody>
      </p: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00EC99CE-DF98-44EB-A3DA-45572907A6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755" y="1935921"/>
            <a:ext cx="6316490" cy="4735056"/>
          </a:xfrm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82EAE7B8-AA49-4916-884E-2592D7F3DFB2}"/>
              </a:ext>
            </a:extLst>
          </p:cNvPr>
          <p:cNvSpPr/>
          <p:nvPr/>
        </p:nvSpPr>
        <p:spPr>
          <a:xfrm>
            <a:off x="7290034" y="3429000"/>
            <a:ext cx="978408" cy="484632"/>
          </a:xfrm>
          <a:prstGeom prst="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91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AF661-2CE0-4886-9735-35769D74E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Enter rider’s name and click “search”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9155DFF-3EAE-4859-91F1-A9043FCFBE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704" y="1935921"/>
            <a:ext cx="6123941" cy="4590714"/>
          </a:xfrm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10C76A42-6A3B-4409-A7E8-709A8CABE0E5}"/>
              </a:ext>
            </a:extLst>
          </p:cNvPr>
          <p:cNvSpPr/>
          <p:nvPr/>
        </p:nvSpPr>
        <p:spPr>
          <a:xfrm>
            <a:off x="4414426" y="2168047"/>
            <a:ext cx="484632" cy="978408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E89F497B-2CE4-41D7-922B-99FF170B9DC7}"/>
              </a:ext>
            </a:extLst>
          </p:cNvPr>
          <p:cNvSpPr/>
          <p:nvPr/>
        </p:nvSpPr>
        <p:spPr>
          <a:xfrm>
            <a:off x="2456045" y="3262242"/>
            <a:ext cx="978408" cy="48463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7917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E412E-3A26-42B5-8358-E46605796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Click on rider’s name</a:t>
            </a:r>
          </a:p>
        </p:txBody>
      </p:sp>
      <p:pic>
        <p:nvPicPr>
          <p:cNvPr id="10" name="Content Placeholder 9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21323AD4-6199-4EC5-AB9B-307813275D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370" y="1709418"/>
            <a:ext cx="6398610" cy="4796615"/>
          </a:xfr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1E31724E-87F2-43EB-AF7C-624683F5B094}"/>
              </a:ext>
            </a:extLst>
          </p:cNvPr>
          <p:cNvSpPr/>
          <p:nvPr/>
        </p:nvSpPr>
        <p:spPr>
          <a:xfrm>
            <a:off x="2734206" y="4260314"/>
            <a:ext cx="978408" cy="48463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406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3EF8B-CD1A-41B9-A580-DF8919296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Check “start date” </a:t>
            </a:r>
          </a:p>
        </p:txBody>
      </p:sp>
      <p:pic>
        <p:nvPicPr>
          <p:cNvPr id="17" name="Content Placeholder 16" descr="A screenshot of a cell phone&#10;&#10;Description automatically generated">
            <a:extLst>
              <a:ext uri="{FF2B5EF4-FFF2-40B4-BE49-F238E27FC236}">
                <a16:creationId xmlns:a16="http://schemas.microsoft.com/office/drawing/2014/main" id="{E1A57950-D96C-4C93-A244-9F54754C27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124" y="1737744"/>
            <a:ext cx="6353101" cy="4762500"/>
          </a:xfr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688EC9FC-1570-4EF2-8139-90A1FCAD36C8}"/>
              </a:ext>
            </a:extLst>
          </p:cNvPr>
          <p:cNvSpPr/>
          <p:nvPr/>
        </p:nvSpPr>
        <p:spPr>
          <a:xfrm>
            <a:off x="2653849" y="3064065"/>
            <a:ext cx="978408" cy="48463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114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D717B-776B-44C0-8DB1-3E5A76B68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Change start date to earlier year</a:t>
            </a:r>
          </a:p>
        </p:txBody>
      </p:sp>
      <p:pic>
        <p:nvPicPr>
          <p:cNvPr id="9" name="Content Placeholder 13" descr="A screenshot of a cell phone&#10;&#10;Description automatically generated">
            <a:extLst>
              <a:ext uri="{FF2B5EF4-FFF2-40B4-BE49-F238E27FC236}">
                <a16:creationId xmlns:a16="http://schemas.microsoft.com/office/drawing/2014/main" id="{484FC9FA-BFDD-4602-B14F-B2514DFFBD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124" y="1843830"/>
            <a:ext cx="6353101" cy="4762500"/>
          </a:xfr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4C1FF044-9F03-4C90-A6DC-655E90302ED3}"/>
              </a:ext>
            </a:extLst>
          </p:cNvPr>
          <p:cNvSpPr/>
          <p:nvPr/>
        </p:nvSpPr>
        <p:spPr>
          <a:xfrm>
            <a:off x="3221372" y="3044071"/>
            <a:ext cx="978408" cy="48463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9040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27F7E-DC34-40E1-B5D4-31C1644A4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After changing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start date, Click “update results”</a:t>
            </a:r>
          </a:p>
        </p:txBody>
      </p:sp>
      <p:pic>
        <p:nvPicPr>
          <p:cNvPr id="10" name="Content Placeholder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19EB8707-6E48-4663-AAFF-B0FFCA9599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931" y="1741032"/>
            <a:ext cx="6602138" cy="4949187"/>
          </a:xfrm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8202FEBA-4BB1-4262-B896-944CB6F1601B}"/>
              </a:ext>
            </a:extLst>
          </p:cNvPr>
          <p:cNvSpPr/>
          <p:nvPr/>
        </p:nvSpPr>
        <p:spPr>
          <a:xfrm>
            <a:off x="8005919" y="2944368"/>
            <a:ext cx="978408" cy="484632"/>
          </a:xfrm>
          <a:prstGeom prst="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50889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TM04033921[[fn=Damask]]</Template>
  <TotalTime>1218</TotalTime>
  <Words>135</Words>
  <Application>Microsoft Office PowerPoint</Application>
  <PresentationFormat>Widescreen</PresentationFormat>
  <Paragraphs>17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Bookman Old Style</vt:lpstr>
      <vt:lpstr>Rockwell</vt:lpstr>
      <vt:lpstr>Damask</vt:lpstr>
      <vt:lpstr>How to search rider records in usef</vt:lpstr>
      <vt:lpstr>Log in to Usef.org</vt:lpstr>
      <vt:lpstr>Click on “compete”</vt:lpstr>
      <vt:lpstr>Click on “search people”</vt:lpstr>
      <vt:lpstr>Enter rider’s name and click “search”</vt:lpstr>
      <vt:lpstr>Click on rider’s name</vt:lpstr>
      <vt:lpstr>Check “start date” </vt:lpstr>
      <vt:lpstr>Change start date to earlier year</vt:lpstr>
      <vt:lpstr>After changing  start date, Click “update results”</vt:lpstr>
      <vt:lpstr>Click “rider report”</vt:lpstr>
      <vt:lpstr>Use “rider report” to count blue ribbons over fences and in equitation on the flat</vt:lpstr>
      <vt:lpstr>PowerPoint Presentation</vt:lpstr>
      <vt:lpstr>Current fan membership (non competing) – investigate for any past competition membership</vt:lpstr>
      <vt:lpstr>Be sure to change start date to find the full record</vt:lpstr>
      <vt:lpstr>Turns out she has a rider record!</vt:lpstr>
      <vt:lpstr>Riders with no records usually place into 2B or lower but check social media as well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search rider records in usef</dc:title>
  <dc:creator>Cricket Morris</dc:creator>
  <cp:lastModifiedBy>Patte Zumbrun</cp:lastModifiedBy>
  <cp:revision>12</cp:revision>
  <dcterms:created xsi:type="dcterms:W3CDTF">2019-11-28T02:08:30Z</dcterms:created>
  <dcterms:modified xsi:type="dcterms:W3CDTF">2020-01-07T20:39:27Z</dcterms:modified>
</cp:coreProperties>
</file>